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4"/>
  </p:sldMasterIdLst>
  <p:notesMasterIdLst>
    <p:notesMasterId r:id="rId9"/>
  </p:notesMasterIdLst>
  <p:handoutMasterIdLst>
    <p:handoutMasterId r:id="rId10"/>
  </p:handoutMasterIdLst>
  <p:sldIdLst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751"/>
    <a:srgbClr val="172765"/>
    <a:srgbClr val="7E868C"/>
    <a:srgbClr val="172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74"/>
  </p:normalViewPr>
  <p:slideViewPr>
    <p:cSldViewPr snapToGrid="0" snapToObjects="1" showGuides="1">
      <p:cViewPr varScale="1">
        <p:scale>
          <a:sx n="189" d="100"/>
          <a:sy n="189" d="100"/>
        </p:scale>
        <p:origin x="184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17D119-E1AF-44D4-A69A-24F865D0014D}" type="datetimeFigureOut">
              <a:rPr lang="en-US"/>
              <a:pPr>
                <a:defRPr/>
              </a:pPr>
              <a:t>5/28/18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8254C1-884B-4204-9D61-2623F591C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400A45-0B8F-4B2B-8494-6BC213331405}" type="datetimeFigureOut">
              <a:rPr lang="en-US"/>
              <a:pPr>
                <a:defRPr/>
              </a:pPr>
              <a:t>5/28/18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75B0D2-8F71-4397-A3E1-BE768140E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288" y="5375275"/>
            <a:ext cx="9158288" cy="1482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75275"/>
            <a:ext cx="9144000" cy="473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ight Triangle 7"/>
          <p:cNvSpPr/>
          <p:nvPr/>
        </p:nvSpPr>
        <p:spPr>
          <a:xfrm>
            <a:off x="0" y="-20638"/>
            <a:ext cx="4094163" cy="6878638"/>
          </a:xfrm>
          <a:prstGeom prst="rtTriangle">
            <a:avLst/>
          </a:prstGeom>
          <a:solidFill>
            <a:srgbClr val="172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489575"/>
            <a:ext cx="24145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Triangle 9"/>
          <p:cNvSpPr/>
          <p:nvPr/>
        </p:nvSpPr>
        <p:spPr>
          <a:xfrm rot="5400000">
            <a:off x="-1204452" y="1194619"/>
            <a:ext cx="5860026" cy="3470787"/>
          </a:xfrm>
          <a:prstGeom prst="rtTriangle">
            <a:avLst/>
          </a:prstGeom>
          <a:blipFill dpi="0" rotWithShape="1">
            <a:blip r:embed="rId3"/>
            <a:srcRect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275364" y="2291837"/>
            <a:ext cx="6602819" cy="903449"/>
          </a:xfrm>
          <a:noFill/>
          <a:ln>
            <a:noFill/>
          </a:ln>
        </p:spPr>
        <p:txBody>
          <a:bodyPr anchor="t">
            <a:normAutofit/>
          </a:bodyPr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258322" y="3333323"/>
            <a:ext cx="5619861" cy="483088"/>
          </a:xfrm>
          <a:effectLst/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18000" y="5374900"/>
            <a:ext cx="4560183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38674" y="5984622"/>
            <a:ext cx="4560183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aseline="0">
                <a:solidFill>
                  <a:srgbClr val="1727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17086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330950"/>
            <a:ext cx="10715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69439" cy="6858000"/>
          </a:xfrm>
          <a:prstGeom prst="rect">
            <a:avLst/>
          </a:prstGeom>
          <a:blipFill>
            <a:blip r:embed="rId3">
              <a:alphaModFix amt="80000"/>
            </a:blip>
            <a:tile tx="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863" y="858838"/>
            <a:ext cx="8974137" cy="1285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79" y="1094398"/>
            <a:ext cx="8665665" cy="5052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38879" y="184878"/>
            <a:ext cx="8646314" cy="566001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800" b="0">
                <a:solidFill>
                  <a:srgbClr val="17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54163" y="6319838"/>
            <a:ext cx="6650037" cy="357187"/>
          </a:xfrm>
        </p:spPr>
        <p:txBody>
          <a:bodyPr/>
          <a:lstStyle>
            <a:lvl1pPr algn="l">
              <a:defRPr dirty="0" smtClean="0">
                <a:solidFill>
                  <a:srgbClr val="172751"/>
                </a:solidFill>
              </a:defRPr>
            </a:lvl1pPr>
          </a:lstStyle>
          <a:p>
            <a:pPr>
              <a:defRPr/>
            </a:pPr>
            <a:r>
              <a:rPr lang="en-US"/>
              <a:t>Footer Test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37563" y="6318250"/>
            <a:ext cx="558800" cy="358775"/>
          </a:xfrm>
        </p:spPr>
        <p:txBody>
          <a:bodyPr/>
          <a:lstStyle>
            <a:lvl1pPr>
              <a:defRPr>
                <a:solidFill>
                  <a:srgbClr val="172751"/>
                </a:solidFill>
              </a:defRPr>
            </a:lvl1pPr>
          </a:lstStyle>
          <a:p>
            <a:fld id="{B3634826-A74F-4AF8-A4C7-22B7917C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6536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330950"/>
            <a:ext cx="10715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69439" cy="6858000"/>
          </a:xfrm>
          <a:prstGeom prst="rect">
            <a:avLst/>
          </a:prstGeom>
          <a:blipFill>
            <a:blip r:embed="rId3">
              <a:alphaModFix amt="80000"/>
            </a:blip>
            <a:tile tx="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9863" y="858838"/>
            <a:ext cx="8974137" cy="1285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38879" y="184878"/>
            <a:ext cx="8646314" cy="566001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800" b="0">
                <a:solidFill>
                  <a:srgbClr val="17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127" y="1071884"/>
            <a:ext cx="4707716" cy="504920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17500" y="1071884"/>
            <a:ext cx="3818566" cy="5049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554163" y="6319838"/>
            <a:ext cx="6650037" cy="357187"/>
          </a:xfrm>
        </p:spPr>
        <p:txBody>
          <a:bodyPr/>
          <a:lstStyle>
            <a:lvl1pPr algn="l">
              <a:defRPr dirty="0" smtClean="0">
                <a:solidFill>
                  <a:srgbClr val="172751"/>
                </a:solidFill>
              </a:defRPr>
            </a:lvl1pPr>
          </a:lstStyle>
          <a:p>
            <a:pPr>
              <a:defRPr/>
            </a:pPr>
            <a:r>
              <a:rPr lang="en-US"/>
              <a:t>Footer Test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437563" y="6318250"/>
            <a:ext cx="558800" cy="358775"/>
          </a:xfrm>
        </p:spPr>
        <p:txBody>
          <a:bodyPr/>
          <a:lstStyle>
            <a:lvl1pPr>
              <a:defRPr>
                <a:solidFill>
                  <a:srgbClr val="172751"/>
                </a:solidFill>
              </a:defRPr>
            </a:lvl1pPr>
          </a:lstStyle>
          <a:p>
            <a:fld id="{305AE90F-521C-4528-8EDB-BB2A83753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3251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51300"/>
            <a:ext cx="9144000" cy="280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06838"/>
            <a:ext cx="9144000" cy="750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0" y="0"/>
            <a:ext cx="4081463" cy="6858000"/>
          </a:xfrm>
          <a:prstGeom prst="rtTriangle">
            <a:avLst/>
          </a:prstGeom>
          <a:solidFill>
            <a:srgbClr val="172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94488"/>
            <a:ext cx="9144000" cy="185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489575"/>
            <a:ext cx="2416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820369"/>
            <a:ext cx="6555526" cy="483088"/>
          </a:xfrm>
          <a:effectLst/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328246" y="3906775"/>
            <a:ext cx="8513280" cy="750285"/>
          </a:xfrm>
          <a:noFill/>
          <a:ln>
            <a:noFill/>
          </a:ln>
        </p:spPr>
        <p:txBody>
          <a:bodyPr>
            <a:normAutofit/>
          </a:bodyPr>
          <a:lstStyle>
            <a:lvl1pPr algn="r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260669" y="5547677"/>
            <a:ext cx="4560183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aseline="0">
                <a:solidFill>
                  <a:srgbClr val="1727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60669" y="6030399"/>
            <a:ext cx="4580857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aseline="0">
                <a:solidFill>
                  <a:srgbClr val="1727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72042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13" y="4071938"/>
            <a:ext cx="9144000" cy="278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06838"/>
            <a:ext cx="9144000" cy="750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0" y="0"/>
            <a:ext cx="4081463" cy="6858000"/>
          </a:xfrm>
          <a:prstGeom prst="rtTriangle">
            <a:avLst/>
          </a:prstGeom>
          <a:solidFill>
            <a:srgbClr val="172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94488"/>
            <a:ext cx="9144000" cy="185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489575"/>
            <a:ext cx="2416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86000" y="4820369"/>
            <a:ext cx="6555526" cy="483088"/>
          </a:xfrm>
          <a:effectLst/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8246" y="3906775"/>
            <a:ext cx="8513280" cy="750285"/>
          </a:xfrm>
          <a:noFill/>
          <a:ln>
            <a:noFill/>
          </a:ln>
        </p:spPr>
        <p:txBody>
          <a:bodyPr>
            <a:normAutofit/>
          </a:bodyPr>
          <a:lstStyle>
            <a:lvl1pPr algn="r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260669" y="5547677"/>
            <a:ext cx="4560183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aseline="0">
                <a:solidFill>
                  <a:srgbClr val="1727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60669" y="6030399"/>
            <a:ext cx="4580857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aseline="0">
                <a:solidFill>
                  <a:srgbClr val="1727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39212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13" y="2949575"/>
            <a:ext cx="9144000" cy="74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13" y="3705225"/>
            <a:ext cx="9144000" cy="315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817813" cy="6858000"/>
          </a:xfrm>
          <a:prstGeom prst="rect">
            <a:avLst/>
          </a:prstGeom>
          <a:solidFill>
            <a:srgbClr val="172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759450"/>
            <a:ext cx="20653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17628" y="3897533"/>
            <a:ext cx="6023898" cy="483088"/>
          </a:xfrm>
          <a:effectLst/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5993" y="2940014"/>
            <a:ext cx="8513280" cy="747982"/>
          </a:xfrm>
          <a:noFill/>
          <a:ln>
            <a:noFill/>
          </a:ln>
        </p:spPr>
        <p:txBody>
          <a:bodyPr>
            <a:normAutofit/>
          </a:bodyPr>
          <a:lstStyle>
            <a:lvl1pPr algn="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260669" y="5547677"/>
            <a:ext cx="4560183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aseline="0">
                <a:solidFill>
                  <a:srgbClr val="1727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60669" y="6030399"/>
            <a:ext cx="4580857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aseline="0">
                <a:solidFill>
                  <a:srgbClr val="1727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53994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817813" cy="6858000"/>
          </a:xfrm>
          <a:prstGeom prst="rect">
            <a:avLst/>
          </a:prstGeom>
          <a:solidFill>
            <a:srgbClr val="172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759450"/>
            <a:ext cx="20653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977115" y="3355568"/>
            <a:ext cx="6023898" cy="483088"/>
          </a:xfrm>
          <a:effectLst/>
        </p:spPr>
        <p:txBody>
          <a:bodyPr anchor="ctr">
            <a:normAutofit/>
          </a:bodyPr>
          <a:lstStyle>
            <a:lvl1pPr marL="0" indent="0" algn="r">
              <a:buNone/>
              <a:defRPr sz="2400" baseline="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977115" y="2296633"/>
            <a:ext cx="6023898" cy="747982"/>
          </a:xfrm>
          <a:noFill/>
          <a:ln>
            <a:noFill/>
          </a:ln>
        </p:spPr>
        <p:txBody>
          <a:bodyPr>
            <a:normAutofit/>
          </a:bodyPr>
          <a:lstStyle>
            <a:lvl1pPr algn="r">
              <a:defRPr sz="3600" b="0">
                <a:solidFill>
                  <a:srgbClr val="17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260669" y="5547677"/>
            <a:ext cx="4560183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aseline="0">
                <a:solidFill>
                  <a:srgbClr val="1727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60669" y="6030399"/>
            <a:ext cx="4580857" cy="485126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aseline="0">
                <a:solidFill>
                  <a:srgbClr val="1727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85905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69439" cy="6858000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00038"/>
            <a:ext cx="9155113" cy="565150"/>
          </a:xfrm>
          <a:prstGeom prst="rect">
            <a:avLst/>
          </a:prstGeom>
          <a:solidFill>
            <a:srgbClr val="172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046484"/>
            <a:ext cx="8674345" cy="5049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17499" y="299963"/>
            <a:ext cx="8667693" cy="566001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36750" y="6319838"/>
            <a:ext cx="5899150" cy="357187"/>
          </a:xfr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Footer Test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37563" y="6318250"/>
            <a:ext cx="558800" cy="358775"/>
          </a:xfrm>
        </p:spPr>
        <p:txBody>
          <a:bodyPr/>
          <a:lstStyle>
            <a:lvl1pPr>
              <a:defRPr/>
            </a:lvl1pPr>
          </a:lstStyle>
          <a:p>
            <a:fld id="{71FAD5E4-9195-42AF-953E-32C03B5CB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37117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69439" cy="6858000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00038"/>
            <a:ext cx="9155113" cy="565150"/>
          </a:xfrm>
          <a:prstGeom prst="rect">
            <a:avLst/>
          </a:prstGeom>
          <a:solidFill>
            <a:srgbClr val="172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17499" y="299963"/>
            <a:ext cx="8667693" cy="566001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127" y="1071884"/>
            <a:ext cx="4707716" cy="504920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17500" y="1071884"/>
            <a:ext cx="3818566" cy="5049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936750" y="6319838"/>
            <a:ext cx="5899150" cy="357187"/>
          </a:xfr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Footer Test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437563" y="6318250"/>
            <a:ext cx="558800" cy="358775"/>
          </a:xfrm>
        </p:spPr>
        <p:txBody>
          <a:bodyPr/>
          <a:lstStyle>
            <a:lvl1pPr>
              <a:defRPr/>
            </a:lvl1pPr>
          </a:lstStyle>
          <a:p>
            <a:fld id="{47702BC2-653E-4C93-86EB-B731D64C8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61113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69439" cy="6858000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9863" y="858838"/>
            <a:ext cx="8974137" cy="1285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127049"/>
            <a:ext cx="8661644" cy="4955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30201" y="184878"/>
            <a:ext cx="8654992" cy="566001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800" b="0">
                <a:solidFill>
                  <a:srgbClr val="17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36750" y="6319838"/>
            <a:ext cx="5899150" cy="357187"/>
          </a:xfr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Footer Test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37563" y="6318250"/>
            <a:ext cx="558800" cy="358775"/>
          </a:xfrm>
        </p:spPr>
        <p:txBody>
          <a:bodyPr/>
          <a:lstStyle>
            <a:lvl1pPr>
              <a:defRPr/>
            </a:lvl1pPr>
          </a:lstStyle>
          <a:p>
            <a:fld id="{DD6713D3-E74E-45C6-B9AE-650F96875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88442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69439" cy="6858000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863" y="858838"/>
            <a:ext cx="8974137" cy="1285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30201" y="184878"/>
            <a:ext cx="8654992" cy="566001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800" b="0">
                <a:solidFill>
                  <a:srgbClr val="17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127" y="1071884"/>
            <a:ext cx="4707716" cy="504920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317500" y="1071884"/>
            <a:ext cx="3818566" cy="5049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936750" y="6319838"/>
            <a:ext cx="5899150" cy="357187"/>
          </a:xfr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Footer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437563" y="6318250"/>
            <a:ext cx="558800" cy="358775"/>
          </a:xfrm>
        </p:spPr>
        <p:txBody>
          <a:bodyPr/>
          <a:lstStyle>
            <a:lvl1pPr>
              <a:defRPr/>
            </a:lvl1pPr>
          </a:lstStyle>
          <a:p>
            <a:fld id="{86B0F2D4-B42B-46B9-94AC-4A3EC10CB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8474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15350" y="13652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E868C"/>
                </a:solidFill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7825" y="6191250"/>
            <a:ext cx="411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/>
              <a:t>Footer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0725" y="6208713"/>
            <a:ext cx="55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defRPr>
            </a:lvl1pPr>
          </a:lstStyle>
          <a:p>
            <a:fld id="{42941279-5F75-48AD-80EC-34D2091793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hf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500000000000000" pitchFamily="34" charset="0"/>
          <a:ea typeface="Helvetica" panose="020B0500000000000000" pitchFamily="34" charset="0"/>
          <a:cs typeface="Helvetica" panose="020B0500000000000000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500000000000000" pitchFamily="34" charset="0"/>
          <a:ea typeface="Helvetica" panose="020B0500000000000000" pitchFamily="34" charset="0"/>
          <a:cs typeface="Helvetica" panose="020B0500000000000000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500000000000000" pitchFamily="34" charset="0"/>
          <a:ea typeface="Helvetica" panose="020B0500000000000000" pitchFamily="34" charset="0"/>
          <a:cs typeface="Helvetica" panose="020B0500000000000000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500000000000000" pitchFamily="34" charset="0"/>
          <a:ea typeface="Helvetica" panose="020B0500000000000000" pitchFamily="34" charset="0"/>
          <a:cs typeface="Helvetica" panose="020B0500000000000000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500000000000000" pitchFamily="34" charset="0"/>
          <a:ea typeface="Helvetica" panose="020B0500000000000000" pitchFamily="34" charset="0"/>
          <a:cs typeface="Helvetica" panose="020B0500000000000000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500000000000000" pitchFamily="34" charset="0"/>
          <a:ea typeface="Helvetica" panose="020B0500000000000000" pitchFamily="34" charset="0"/>
          <a:cs typeface="Helvetica" panose="020B0500000000000000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500000000000000" pitchFamily="34" charset="0"/>
          <a:ea typeface="Helvetica" panose="020B0500000000000000" pitchFamily="34" charset="0"/>
          <a:cs typeface="Helvetica" panose="020B0500000000000000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500000000000000" pitchFamily="34" charset="0"/>
          <a:ea typeface="Helvetica" panose="020B0500000000000000" pitchFamily="34" charset="0"/>
          <a:cs typeface="Helvetica" panose="020B0500000000000000" pitchFamily="34" charset="0"/>
        </a:defRPr>
      </a:lvl9pPr>
    </p:titleStyle>
    <p:bodyStyle>
      <a:lvl1pPr marL="227013" indent="-227013"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E868C"/>
          </a:solidFill>
          <a:latin typeface="Helvetica" charset="0"/>
          <a:ea typeface="Helvetica" charset="0"/>
          <a:cs typeface="Helvetica" charset="0"/>
        </a:defRPr>
      </a:lvl1pPr>
      <a:lvl2pPr marL="6842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E868C"/>
          </a:solidFill>
          <a:latin typeface="Helvetica" charset="0"/>
          <a:ea typeface="Helvetica" charset="0"/>
          <a:cs typeface="Helvetica" charset="0"/>
        </a:defRPr>
      </a:lvl2pPr>
      <a:lvl3pPr marL="11414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E868C"/>
          </a:solidFill>
          <a:latin typeface="Helvetica" charset="0"/>
          <a:ea typeface="Helvetica" charset="0"/>
          <a:cs typeface="Helvetica" charset="0"/>
        </a:defRPr>
      </a:lvl3pPr>
      <a:lvl4pPr marL="1598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E868C"/>
          </a:solidFill>
          <a:latin typeface="Helvetica" charset="0"/>
          <a:ea typeface="Helvetica" charset="0"/>
          <a:cs typeface="Helvetica" charset="0"/>
        </a:defRPr>
      </a:lvl4pPr>
      <a:lvl5pPr marL="20558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E868C"/>
          </a:solidFill>
          <a:latin typeface="Helvetica" charset="0"/>
          <a:ea typeface="Helvetica" charset="0"/>
          <a:cs typeface="Helvetica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ubtitle 1"/>
          <p:cNvSpPr>
            <a:spLocks noGrp="1"/>
          </p:cNvSpPr>
          <p:nvPr>
            <p:ph type="subTitle" idx="1"/>
          </p:nvPr>
        </p:nvSpPr>
        <p:spPr>
          <a:xfrm>
            <a:off x="2976563" y="3355975"/>
            <a:ext cx="6024562" cy="482600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Subtitle</a:t>
            </a:r>
          </a:p>
        </p:txBody>
      </p:sp>
      <p:sp>
        <p:nvSpPr>
          <p:cNvPr id="19458" name="Title 2"/>
          <p:cNvSpPr>
            <a:spLocks noGrp="1"/>
          </p:cNvSpPr>
          <p:nvPr>
            <p:ph type="ctrTitle"/>
          </p:nvPr>
        </p:nvSpPr>
        <p:spPr>
          <a:xfrm>
            <a:off x="2976563" y="2297113"/>
            <a:ext cx="6024562" cy="747712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Test Title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0850" y="5548313"/>
            <a:ext cx="4559300" cy="484187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By John Doe</a:t>
            </a:r>
          </a:p>
        </p:txBody>
      </p:sp>
      <p:sp>
        <p:nvSpPr>
          <p:cNvPr id="1946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0850" y="6030913"/>
            <a:ext cx="4579938" cy="484187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Test Sub Content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317500" y="1046163"/>
            <a:ext cx="8674100" cy="5049837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Bullet item 1</a:t>
            </a:r>
          </a:p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Bullet item 2</a:t>
            </a:r>
          </a:p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Bullet item 3</a:t>
            </a:r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AMA Proprietary &amp; Confidential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F0844-EF5B-4EE7-BFAA-2DDDF9B9E4E5}" type="slidenum">
              <a:rPr lang="en-US" altLang="en-US">
                <a:solidFill>
                  <a:schemeClr val="bg1"/>
                </a:solidFill>
                <a:latin typeface="Helvetica" panose="020B0500000000000000" pitchFamily="34" charset="0"/>
              </a:rPr>
              <a:pPr/>
              <a:t>2</a:t>
            </a:fld>
            <a:endParaRPr lang="en-US" altLang="en-US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sp>
        <p:nvSpPr>
          <p:cNvPr id="20484" name="Title 4"/>
          <p:cNvSpPr>
            <a:spLocks noGrp="1"/>
          </p:cNvSpPr>
          <p:nvPr>
            <p:ph type="ctrTitle"/>
          </p:nvPr>
        </p:nvSpPr>
        <p:spPr>
          <a:xfrm>
            <a:off x="317500" y="300038"/>
            <a:ext cx="8667750" cy="565150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Test Slide Title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330200" y="1127125"/>
            <a:ext cx="8661400" cy="4956175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Bullet item 1</a:t>
            </a:r>
          </a:p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Bullet item 2</a:t>
            </a:r>
          </a:p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Bullet item 3</a:t>
            </a:r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AMA Proprietary &amp; Confidential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096374-FC7B-441E-81DA-32F001719A82}" type="slidenum">
              <a:rPr lang="en-US" altLang="en-US">
                <a:solidFill>
                  <a:schemeClr val="bg1"/>
                </a:solidFill>
                <a:latin typeface="Helvetica" panose="020B0500000000000000" pitchFamily="34" charset="0"/>
              </a:rPr>
              <a:pPr/>
              <a:t>3</a:t>
            </a:fld>
            <a:endParaRPr lang="en-US" altLang="en-US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sp>
        <p:nvSpPr>
          <p:cNvPr id="21508" name="Title 4"/>
          <p:cNvSpPr>
            <a:spLocks noGrp="1"/>
          </p:cNvSpPr>
          <p:nvPr>
            <p:ph type="ctrTitle"/>
          </p:nvPr>
        </p:nvSpPr>
        <p:spPr>
          <a:xfrm>
            <a:off x="330200" y="184150"/>
            <a:ext cx="8655050" cy="566738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Test Slide Title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>
          <a:xfrm>
            <a:off x="325438" y="1093788"/>
            <a:ext cx="8666162" cy="5053012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Bullet item 1</a:t>
            </a:r>
          </a:p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Bullet item 2</a:t>
            </a:r>
          </a:p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Bullet item 3</a:t>
            </a:r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72751"/>
                </a:solidFill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AMA Proprietary &amp; Confidential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1D9D1C-472D-42A4-8BD2-0E7EAE56BE1F}" type="slidenum">
              <a:rPr lang="en-US" altLang="en-US">
                <a:solidFill>
                  <a:srgbClr val="172751"/>
                </a:solidFill>
                <a:latin typeface="Helvetica" panose="020B0500000000000000" pitchFamily="34" charset="0"/>
              </a:rPr>
              <a:pPr/>
              <a:t>4</a:t>
            </a:fld>
            <a:endParaRPr lang="en-US" altLang="en-US">
              <a:solidFill>
                <a:srgbClr val="172751"/>
              </a:solidFill>
              <a:latin typeface="Helvetica" panose="020B0500000000000000" pitchFamily="34" charset="0"/>
            </a:endParaRPr>
          </a:p>
        </p:txBody>
      </p:sp>
      <p:sp>
        <p:nvSpPr>
          <p:cNvPr id="22532" name="Title 4"/>
          <p:cNvSpPr>
            <a:spLocks noGrp="1"/>
          </p:cNvSpPr>
          <p:nvPr>
            <p:ph type="ctrTitle"/>
          </p:nvPr>
        </p:nvSpPr>
        <p:spPr>
          <a:xfrm>
            <a:off x="338138" y="184150"/>
            <a:ext cx="8647112" cy="566738"/>
          </a:xfrm>
        </p:spPr>
        <p:txBody>
          <a:bodyPr/>
          <a:lstStyle/>
          <a:p>
            <a:r>
              <a:rPr lang="en-US" altLang="en-US">
                <a:latin typeface="Helvetica" panose="020B0500000000000000" pitchFamily="34" charset="0"/>
                <a:ea typeface="Helvetica" panose="020B0500000000000000" pitchFamily="34" charset="0"/>
                <a:cs typeface="Helvetica" panose="020B0500000000000000" pitchFamily="34" charset="0"/>
              </a:rPr>
              <a:t>Test Slide Title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-41275" y="-842963"/>
            <a:ext cx="9144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MA_THEME">
  <a:themeElements>
    <a:clrScheme name="AMA_COLOR_MATER">
      <a:dk1>
        <a:srgbClr val="1D3563"/>
      </a:dk1>
      <a:lt1>
        <a:srgbClr val="FFFFFF"/>
      </a:lt1>
      <a:dk2>
        <a:srgbClr val="7E868C"/>
      </a:dk2>
      <a:lt2>
        <a:srgbClr val="FFFFFF"/>
      </a:lt2>
      <a:accent1>
        <a:srgbClr val="43B4E4"/>
      </a:accent1>
      <a:accent2>
        <a:srgbClr val="D1D3D4"/>
      </a:accent2>
      <a:accent3>
        <a:srgbClr val="4C4C4E"/>
      </a:accent3>
      <a:accent4>
        <a:srgbClr val="F4F1EA"/>
      </a:accent4>
      <a:accent5>
        <a:srgbClr val="4FC1E9"/>
      </a:accent5>
      <a:accent6>
        <a:srgbClr val="43B4E4"/>
      </a:accent6>
      <a:hlink>
        <a:srgbClr val="43B4E4"/>
      </a:hlink>
      <a:folHlink>
        <a:srgbClr val="439BE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/>
      </a:bodyPr>
      <a:lstStyle>
        <a:defPPr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A_presentation_master Final" id="{B3E04540-F077-D24C-B446-16B296B04F96}" vid="{419ED54B-0E4B-FA46-8802-3E5789E19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F388E95927448ADBD3C5AA930FC29" ma:contentTypeVersion="1" ma:contentTypeDescription="Create a new document." ma:contentTypeScope="" ma:versionID="78d6ce188829ce99dc8d821fb37df611">
  <xsd:schema xmlns:xsd="http://www.w3.org/2001/XMLSchema" xmlns:xs="http://www.w3.org/2001/XMLSchema" xmlns:p="http://schemas.microsoft.com/office/2006/metadata/properties" xmlns:ns2="dd4ac6a3-bf75-4562-a836-208f3769341c" targetNamespace="http://schemas.microsoft.com/office/2006/metadata/properties" ma:root="true" ma:fieldsID="4c3ce5c528917eb852bccf1a65914512" ns2:_="">
    <xsd:import namespace="dd4ac6a3-bf75-4562-a836-208f3769341c"/>
    <xsd:element name="properties">
      <xsd:complexType>
        <xsd:sequence>
          <xsd:element name="documentManagement">
            <xsd:complexType>
              <xsd:all>
                <xsd:element ref="ns2:Revision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ac6a3-bf75-4562-a836-208f3769341c" elementFormDefault="qualified">
    <xsd:import namespace="http://schemas.microsoft.com/office/2006/documentManagement/types"/>
    <xsd:import namespace="http://schemas.microsoft.com/office/infopath/2007/PartnerControls"/>
    <xsd:element name="Revision_x0020_Number" ma:index="8" nillable="true" ma:displayName="Revision Number" ma:internalName="Revision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sion_x0020_Number xmlns="dd4ac6a3-bf75-4562-a836-208f3769341c">0.2</Revision_x0020_Number>
  </documentManagement>
</p:properties>
</file>

<file path=customXml/itemProps1.xml><?xml version="1.0" encoding="utf-8"?>
<ds:datastoreItem xmlns:ds="http://schemas.openxmlformats.org/officeDocument/2006/customXml" ds:itemID="{812017E0-06FD-45D2-A2C1-0C7E43C5F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ac6a3-bf75-4562-a836-208f37693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58B312-6F3B-474A-A109-84D2AFF7F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49D7AA-D013-4E20-B37F-9FA3C51CE917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dd4ac6a3-bf75-4562-a836-208f3769341c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AMA_presentation_master Final</Template>
  <TotalTime>2</TotalTime>
  <Words>60</Words>
  <Application>Microsoft Macintosh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AMA_THEME</vt:lpstr>
      <vt:lpstr>Test Title</vt:lpstr>
      <vt:lpstr>Test Slide Title</vt:lpstr>
      <vt:lpstr>Test Slide Title</vt:lpstr>
      <vt:lpstr>Test Slide Title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 Presentation template 3</dc:title>
  <dc:subject/>
  <dc:creator>AMA</dc:creator>
  <cp:keywords/>
  <dc:description/>
  <cp:lastModifiedBy>Sanjay Gowda</cp:lastModifiedBy>
  <cp:revision>5</cp:revision>
  <cp:lastPrinted>2016-06-06T18:31:00Z</cp:lastPrinted>
  <dcterms:created xsi:type="dcterms:W3CDTF">2017-01-30T17:13:58Z</dcterms:created>
  <dcterms:modified xsi:type="dcterms:W3CDTF">2018-05-28T18:38:07Z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0x010100749F388E95927448ADBD3C5AA930FC29</vt:lpwstr>
  </property>
</Properties>
</file>